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6" r:id="rId3"/>
    <p:sldId id="264" r:id="rId4"/>
    <p:sldId id="265" r:id="rId5"/>
    <p:sldId id="259" r:id="rId6"/>
    <p:sldId id="260" r:id="rId7"/>
    <p:sldId id="261" r:id="rId8"/>
    <p:sldId id="262" r:id="rId9"/>
    <p:sldId id="263" r:id="rId10"/>
    <p:sldId id="268" r:id="rId11"/>
    <p:sldId id="270" r:id="rId12"/>
    <p:sldId id="271" r:id="rId13"/>
    <p:sldId id="272" r:id="rId14"/>
    <p:sldId id="273" r:id="rId15"/>
    <p:sldId id="269" r:id="rId16"/>
    <p:sldId id="267" r:id="rId17"/>
    <p:sldId id="266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Univers" panose="020B0503020202020204" pitchFamily="34" charset="0"/>
      <p:regular r:id="rId25"/>
      <p:bold r:id="rId26"/>
    </p:embeddedFont>
    <p:embeddedFont>
      <p:font typeface="Univers Light" panose="020F0302020204030204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E753C0-EF20-4CC1-90EC-FE0298487F74}">
          <p14:sldIdLst>
            <p14:sldId id="257"/>
            <p14:sldId id="256"/>
            <p14:sldId id="264"/>
            <p14:sldId id="265"/>
            <p14:sldId id="259"/>
            <p14:sldId id="260"/>
            <p14:sldId id="261"/>
            <p14:sldId id="262"/>
            <p14:sldId id="263"/>
            <p14:sldId id="268"/>
            <p14:sldId id="270"/>
            <p14:sldId id="271"/>
            <p14:sldId id="272"/>
            <p14:sldId id="273"/>
            <p14:sldId id="269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D"/>
    <a:srgbClr val="1D1D1B"/>
    <a:srgbClr val="2C2F34"/>
    <a:srgbClr val="4D738A"/>
    <a:srgbClr val="FE4438"/>
    <a:srgbClr val="3D3F45"/>
    <a:srgbClr val="F7F7F7"/>
    <a:srgbClr val="268AE2"/>
    <a:srgbClr val="F7AB09"/>
    <a:srgbClr val="D1D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3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168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00E78E-6B84-724F-9887-ED0234F891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PPT Group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6C0E60-3E71-8D4A-B979-A9C25A1465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FC91B-39C3-FE4E-AB5D-FC8AB6A24238}" type="datetime1">
              <a:rPr lang="en-GB" smtClean="0"/>
              <a:t>14/07/2022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068DC-D054-714C-A5A6-0C61B8CF35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91806-B0E3-6041-8822-1C9926C072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C3F5B-A2A1-3947-8C7D-82B87B42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0232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PPT Group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4F06B-0676-954F-BDDB-72B8189DC79E}" type="datetime1">
              <a:rPr lang="en-GB" smtClean="0"/>
              <a:t>14/07/2022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DE118-D8AB-7149-9998-F24F9912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9214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PPT Group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FD4F06B-0676-954F-BDDB-72B8189DC79E}" type="datetime1">
              <a:rPr lang="en-GB" smtClean="0"/>
              <a:t>14/07/2022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DE118-D8AB-7149-9998-F24F991290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8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Closing slide. No text should be laid over the graphic.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PPT Group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FD4F06B-0676-954F-BDDB-72B8189DC79E}" type="datetime1">
              <a:rPr lang="en-GB" smtClean="0"/>
              <a:t>14/07/2022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DE118-D8AB-7149-9998-F24F991290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slide. No text should be laid over the graphic.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PPT Group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FD4F06B-0676-954F-BDDB-72B8189DC79E}" type="datetime1">
              <a:rPr lang="en-GB" smtClean="0"/>
              <a:t>14/07/2022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DE118-D8AB-7149-9998-F24F991290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1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slide. No text should be laid over the graphic.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PPT Group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FD4F06B-0676-954F-BDDB-72B8189DC79E}" type="datetime1">
              <a:rPr lang="en-GB" smtClean="0"/>
              <a:t>14/07/2022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DE118-D8AB-7149-9998-F24F991290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svg"/><Relationship Id="rId7" Type="http://schemas.openxmlformats.org/officeDocument/2006/relationships/image" Target="../media/image24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2.svg"/><Relationship Id="rId5" Type="http://schemas.openxmlformats.org/officeDocument/2006/relationships/image" Target="../media/image20.sv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24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7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svg"/><Relationship Id="rId3" Type="http://schemas.openxmlformats.org/officeDocument/2006/relationships/image" Target="../media/image7.svg"/><Relationship Id="rId7" Type="http://schemas.openxmlformats.org/officeDocument/2006/relationships/image" Target="../media/image30.svg"/><Relationship Id="rId12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11" Type="http://schemas.openxmlformats.org/officeDocument/2006/relationships/image" Target="../media/image36.svg"/><Relationship Id="rId5" Type="http://schemas.openxmlformats.org/officeDocument/2006/relationships/image" Target="../media/image28.sv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2C2F34"/>
            </a:gs>
            <a:gs pos="100000">
              <a:srgbClr val="2C2F34"/>
            </a:gs>
            <a:gs pos="75000">
              <a:srgbClr val="3D3F45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C458B77-8BB3-0E49-ACBB-1AF9F8DE0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66" r="73580"/>
          <a:stretch/>
        </p:blipFill>
        <p:spPr>
          <a:xfrm>
            <a:off x="-1" y="11144"/>
            <a:ext cx="6108643" cy="6846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5A1505-2C58-654B-B40B-CB56C2FAD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4566" y="3317639"/>
            <a:ext cx="6309234" cy="1085028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C65F3-1188-8940-A289-EE2EDBEC9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4566" y="4577621"/>
            <a:ext cx="5623433" cy="69370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8F9AA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A15A8-30F7-A842-AF09-353B8858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D1CF"/>
                </a:solidFill>
              </a:defRPr>
            </a:lvl1pPr>
          </a:lstStyle>
          <a:p>
            <a:fld id="{2780C95A-5AE0-254E-A4BB-F25175D80CB8}" type="datetime4">
              <a:rPr lang="en-GB" smtClean="0"/>
              <a:t>14 July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ECD0C-28A2-D347-8D39-D99B4205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D1C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F5FC1-F35C-6B42-ADAC-B3AE1315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D1CF"/>
                </a:solidFill>
              </a:defRPr>
            </a:lvl1pPr>
          </a:lstStyle>
          <a:p>
            <a:fld id="{175CD14B-5C70-254F-8903-90DD67CF02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5EA23A9-3190-7F42-A6A6-F50EE9F80D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015363" y="2609825"/>
            <a:ext cx="3577073" cy="70781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273DC5E-1169-40BF-8E39-852EADA77B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E231D8D-278D-5B4A-9537-F1864772CD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4894" t="48823" r="22752" b="32484"/>
          <a:stretch/>
        </p:blipFill>
        <p:spPr>
          <a:xfrm>
            <a:off x="5929402" y="5084593"/>
            <a:ext cx="5974630" cy="1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7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03BA5F-CF83-4948-9A08-B6E2268B5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228FD-746A-479A-A49A-7BB2B7D35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8100" y="1655762"/>
            <a:ext cx="3721100" cy="3063875"/>
          </a:xfrm>
          <a:solidFill>
            <a:schemeClr val="tx1">
              <a:alpha val="95000"/>
            </a:schemeClr>
          </a:solidFill>
        </p:spPr>
        <p:txBody>
          <a:bodyPr lIns="432000" rIns="432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Draw impact by using a </a:t>
            </a:r>
            <a:r>
              <a:rPr lang="en-US" dirty="0" err="1"/>
              <a:t>fullscreen</a:t>
            </a:r>
            <a:r>
              <a:rPr lang="en-US" dirty="0"/>
              <a:t> image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4A34A-194C-4497-B023-92F8FF67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4D86-3829-DA4F-A7EA-ADA492C894E9}" type="datetime4">
              <a:rPr lang="en-GB" smtClean="0"/>
              <a:t>14 July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C52E8-FD45-4682-B14B-B16CC3F3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18045-9312-42D4-9EC8-4997E28A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1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F82384-AC3C-2246-9996-67E5E9CE8F8F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7F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06E3C-7E39-8E4F-AF9C-B408DD95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608E-6EED-4C40-A1A8-CBA11D9AB58C}" type="datetime4">
              <a:rPr lang="en-GB" smtClean="0"/>
              <a:t>14 July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D5F32-C7F1-D143-A9E1-A581673E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BF89B-7DB2-254F-A8EB-38D300D9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1C6932-2FF9-9B4F-8189-0D01E730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108"/>
            <a:ext cx="4749800" cy="955675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29D16E-7E17-6540-9DC6-E71A85190D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31962"/>
            <a:ext cx="4114800" cy="955675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BFBA5-E303-474E-BDAD-72CD9D824E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883569"/>
            <a:ext cx="2593259" cy="47783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Q1 2022-23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6ED3DE4-029D-E846-A3EE-704D65AB6D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78980" y="2883568"/>
            <a:ext cx="2593259" cy="47783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Q2 2022-23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6AB95D1-E8C1-C846-801E-9F107EF867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9760" y="2883567"/>
            <a:ext cx="2593259" cy="47783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Q3 2022-23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8243553-79AB-0A42-BB4A-9E156369C5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0540" y="2883566"/>
            <a:ext cx="2593259" cy="47783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Q4 2022-23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D256C4B-3F8C-0846-9C4B-416C7B24D2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680" y="3545306"/>
            <a:ext cx="2640780" cy="267451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Example list item 1</a:t>
            </a:r>
          </a:p>
          <a:p>
            <a:pPr lvl="0"/>
            <a:r>
              <a:rPr lang="en-US" dirty="0"/>
              <a:t>Example list item 2</a:t>
            </a:r>
          </a:p>
          <a:p>
            <a:pPr lvl="0"/>
            <a:r>
              <a:rPr lang="en-US" dirty="0"/>
              <a:t>Example list item 3</a:t>
            </a:r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7FF9EA0-E88F-244D-A486-960EB723DE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1460" y="3545305"/>
            <a:ext cx="2640780" cy="267451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Example list item 1</a:t>
            </a:r>
          </a:p>
          <a:p>
            <a:pPr lvl="0"/>
            <a:r>
              <a:rPr lang="en-US" dirty="0"/>
              <a:t>Example list item 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Example list item 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Example list item 4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DD6E266-2756-E349-AD87-F4B224B130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2240" y="3545304"/>
            <a:ext cx="2640780" cy="267451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Example list item 1</a:t>
            </a:r>
          </a:p>
          <a:p>
            <a:pPr lvl="0"/>
            <a:r>
              <a:rPr lang="en-US" dirty="0"/>
              <a:t>Example list item 2</a:t>
            </a:r>
          </a:p>
          <a:p>
            <a:pPr lvl="0"/>
            <a:r>
              <a:rPr lang="en-US" dirty="0"/>
              <a:t>Example list item 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Example list item 4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FA1666-2B6F-EC41-AACD-002366E436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13020" y="3545303"/>
            <a:ext cx="2640780" cy="267451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Example list item 1</a:t>
            </a:r>
          </a:p>
          <a:p>
            <a:pPr lvl="0"/>
            <a:r>
              <a:rPr lang="en-US" dirty="0"/>
              <a:t>Example list item 2</a:t>
            </a:r>
          </a:p>
          <a:p>
            <a:pPr lvl="0"/>
            <a:r>
              <a:rPr lang="en-US" dirty="0"/>
              <a:t>Example list item 3</a:t>
            </a:r>
            <a:endParaRPr lang="en-GB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EB72183-F1B7-4103-ACAD-E5CF7500B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3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CAA3B-3ACB-AD4F-BD13-0BD26B86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02FB24F-4194-0644-AA1B-EAC5DA751B4E}" type="datetime4">
              <a:rPr lang="en-GB" smtClean="0"/>
              <a:t>14 July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5E10C-0B4A-6442-9808-CD600BDEE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7CA17-A752-524F-8898-F2A3D270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5CD14B-5C70-254F-8903-90DD67CF02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A63837-0BB5-C741-904E-FEA2D26F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108"/>
            <a:ext cx="4749800" cy="955675"/>
          </a:xfrm>
        </p:spPr>
        <p:txBody>
          <a:bodyPr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DFADB6E-8640-0645-8E86-D14DF40831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31962"/>
            <a:ext cx="4114800" cy="1560512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tx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640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uri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0CF6-CC66-0144-A179-D310210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B976-425C-5146-8405-8F39FF58A1E9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B555-3B6B-EF40-AE64-E5D6C01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EC54-C7E9-0E44-AEFB-56866D8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787133-4F5B-5B46-B907-B7668558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68714"/>
            <a:ext cx="5664203" cy="955675"/>
          </a:xfrm>
        </p:spPr>
        <p:txBody>
          <a:bodyPr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F309D0E-5E05-8541-92DC-20183F0997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833687"/>
            <a:ext cx="4851399" cy="3025245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tx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D8DF7C-7142-B14F-A4C4-F0B3457C9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5909" y="676438"/>
            <a:ext cx="1876260" cy="565727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AC47CC1-A7D2-0B44-B3A1-D3A1764313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2403" y="2833687"/>
            <a:ext cx="4851396" cy="3025245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tx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36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mes Heal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0CF6-CC66-0144-A179-D310210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E96-CA9F-E741-B171-384C0B7ACEF7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B555-3B6B-EF40-AE64-E5D6C01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EC54-C7E9-0E44-AEFB-56866D8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6DFC6C-9A51-8947-B670-D25EE1E21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62"/>
          <a:stretch/>
        </p:blipFill>
        <p:spPr>
          <a:xfrm>
            <a:off x="839305" y="670599"/>
            <a:ext cx="2752982" cy="5888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6EE86B3-041A-C249-8EB7-FC307B8E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68714"/>
            <a:ext cx="5664203" cy="955675"/>
          </a:xfrm>
        </p:spPr>
        <p:txBody>
          <a:bodyPr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2712F25-8D63-CD40-B383-660A4B815A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833687"/>
            <a:ext cx="4851399" cy="3025245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tx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1944676-F941-B24D-BD56-9C96DE500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2403" y="2833687"/>
            <a:ext cx="4851396" cy="3025245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tx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3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smo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0CF6-CC66-0144-A179-D310210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E96-CA9F-E741-B171-384C0B7ACEF7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B555-3B6B-EF40-AE64-E5D6C01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EC54-C7E9-0E44-AEFB-56866D8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EE86B3-041A-C249-8EB7-FC307B8E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68714"/>
            <a:ext cx="5664203" cy="955675"/>
          </a:xfrm>
        </p:spPr>
        <p:txBody>
          <a:bodyPr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2712F25-8D63-CD40-B383-660A4B815A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833687"/>
            <a:ext cx="4851399" cy="3025245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tx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1944676-F941-B24D-BD56-9C96DE500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2403" y="2833687"/>
            <a:ext cx="4851396" cy="3025245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tx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CA5922-F180-3248-8F73-1B165C540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-2826"/>
          <a:stretch/>
        </p:blipFill>
        <p:spPr>
          <a:xfrm>
            <a:off x="838198" y="670599"/>
            <a:ext cx="2565019" cy="5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cmesi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0CF6-CC66-0144-A179-D310210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CDC1-25E9-A145-AB7F-AFC1697C0C5A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B555-3B6B-EF40-AE64-E5D6C01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EC54-C7E9-0E44-AEFB-56866D8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06805B7-7AD8-5C41-9656-947E34386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6011" y="670599"/>
            <a:ext cx="2523505" cy="5888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DF8125E-2A26-1549-894A-F5052F17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68714"/>
            <a:ext cx="5664203" cy="955675"/>
          </a:xfrm>
        </p:spPr>
        <p:txBody>
          <a:bodyPr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8F61E0A-A0FC-6647-B9AA-94B45ADBAE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833687"/>
            <a:ext cx="4851399" cy="3025245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tx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5E2B1F-D400-6F48-B970-9254280509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2403" y="2833687"/>
            <a:ext cx="4851396" cy="3025245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tx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82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T Group - Brand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0CF6-CC66-0144-A179-D310210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F54-2BD4-864E-A8F4-C9EAB6C331E2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B555-3B6B-EF40-AE64-E5D6C01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EC54-C7E9-0E44-AEFB-56866D8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C9A6ED2-B5DE-2A48-A81B-5AD931A68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4422" y="4388620"/>
            <a:ext cx="1876260" cy="56572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06AF3B-477C-354F-893B-F2F32FD97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66"/>
          <a:stretch/>
        </p:blipFill>
        <p:spPr>
          <a:xfrm>
            <a:off x="2928708" y="4377074"/>
            <a:ext cx="2741515" cy="5888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0956E37-D029-2B41-B0E6-56061C0065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34603" y="4388620"/>
            <a:ext cx="2523505" cy="58881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D00751A-7FFB-504E-B9CA-61493F77CA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413822" y="2515566"/>
            <a:ext cx="4761087" cy="9421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F08AEBA-F66C-C542-A105-F14D7384B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-2826"/>
          <a:stretch/>
        </p:blipFill>
        <p:spPr>
          <a:xfrm>
            <a:off x="6041718" y="4388620"/>
            <a:ext cx="2565019" cy="5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1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T Group (Stack) - Brand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0CF6-CC66-0144-A179-D310210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F54-2BD4-864E-A8F4-C9EAB6C331E2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B555-3B6B-EF40-AE64-E5D6C01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EC54-C7E9-0E44-AEFB-56866D8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C9A6ED2-B5DE-2A48-A81B-5AD931A68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4422" y="4388620"/>
            <a:ext cx="1876260" cy="56572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06AF3B-477C-354F-893B-F2F32FD97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66"/>
          <a:stretch/>
        </p:blipFill>
        <p:spPr>
          <a:xfrm>
            <a:off x="2928708" y="4377074"/>
            <a:ext cx="2741515" cy="5888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0956E37-D029-2B41-B0E6-56061C0065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34603" y="4388620"/>
            <a:ext cx="2523505" cy="5888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F08AEBA-F66C-C542-A105-F14D7384B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-2826"/>
          <a:stretch/>
        </p:blipFill>
        <p:spPr>
          <a:xfrm>
            <a:off x="6041718" y="4388620"/>
            <a:ext cx="2565019" cy="59136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282120C-979D-324E-81EE-C79586ABFD7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00313" y="1901257"/>
            <a:ext cx="5238674" cy="182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93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T Group - Brands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0CF6-CC66-0144-A179-D310210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0F23-2ABB-DD48-B323-1A0FFAA61C00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B555-3B6B-EF40-AE64-E5D6C01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EC54-C7E9-0E44-AEFB-56866D8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2CFC47-185D-43BF-8EB6-5ABBA20BD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9D49BE9-41AF-1A4E-8D58-560310F4E1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4422" y="4388620"/>
            <a:ext cx="1876260" cy="56572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E830A0A-19F8-EB4D-8574-7F9140DD4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466"/>
          <a:stretch/>
        </p:blipFill>
        <p:spPr>
          <a:xfrm>
            <a:off x="2928708" y="4377074"/>
            <a:ext cx="2741515" cy="58881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106922D-9B86-AB47-AEB8-C0518552E0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934603" y="4388620"/>
            <a:ext cx="2523505" cy="58881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E62E12D-6F4D-244D-9DBB-9D3C28602C7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413822" y="2515566"/>
            <a:ext cx="4761087" cy="9421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DD3A991-AC5E-E44B-914D-92854E27C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-2826"/>
          <a:stretch/>
        </p:blipFill>
        <p:spPr>
          <a:xfrm>
            <a:off x="6041718" y="4388620"/>
            <a:ext cx="2565019" cy="5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1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88AC-03F3-3048-AF51-5D0A0E4FA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8999"/>
            <a:ext cx="5181600" cy="2747963"/>
          </a:xfrm>
        </p:spPr>
        <p:txBody>
          <a:bodyPr/>
          <a:lstStyle>
            <a:lvl1pPr>
              <a:defRPr>
                <a:solidFill>
                  <a:srgbClr val="2C2F34"/>
                </a:solidFill>
              </a:defRPr>
            </a:lvl1pPr>
            <a:lvl2pPr>
              <a:defRPr>
                <a:solidFill>
                  <a:srgbClr val="2C2F34"/>
                </a:solidFill>
              </a:defRPr>
            </a:lvl2pPr>
            <a:lvl3pPr>
              <a:defRPr>
                <a:solidFill>
                  <a:srgbClr val="2C2F34"/>
                </a:solidFill>
              </a:defRPr>
            </a:lvl3pPr>
            <a:lvl4pPr>
              <a:defRPr>
                <a:solidFill>
                  <a:srgbClr val="2C2F34"/>
                </a:solidFill>
              </a:defRPr>
            </a:lvl4pPr>
            <a:lvl5pPr>
              <a:defRPr>
                <a:solidFill>
                  <a:srgbClr val="2C2F3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1D907-BA6E-7B49-A629-F50942722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8999"/>
            <a:ext cx="5181600" cy="2747963"/>
          </a:xfrm>
        </p:spPr>
        <p:txBody>
          <a:bodyPr/>
          <a:lstStyle>
            <a:lvl1pPr>
              <a:defRPr>
                <a:solidFill>
                  <a:srgbClr val="2C2F34"/>
                </a:solidFill>
              </a:defRPr>
            </a:lvl1pPr>
            <a:lvl2pPr>
              <a:defRPr>
                <a:solidFill>
                  <a:srgbClr val="2C2F34"/>
                </a:solidFill>
              </a:defRPr>
            </a:lvl2pPr>
            <a:lvl3pPr>
              <a:defRPr>
                <a:solidFill>
                  <a:srgbClr val="2C2F34"/>
                </a:solidFill>
              </a:defRPr>
            </a:lvl3pPr>
            <a:lvl4pPr>
              <a:defRPr>
                <a:solidFill>
                  <a:srgbClr val="2C2F34"/>
                </a:solidFill>
              </a:defRPr>
            </a:lvl4pPr>
            <a:lvl5pPr>
              <a:defRPr>
                <a:solidFill>
                  <a:srgbClr val="2C2F3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A4EFF-0EFD-C94C-B032-2F0B91DB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383E3DC-987D-E24F-BFAD-478AB84ED3CD}" type="datetime4">
              <a:rPr lang="en-GB" smtClean="0"/>
              <a:t>14 July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79EEB-1EB9-B841-A444-AD3873A7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83487-0D97-5C4C-B7E8-FD0B4A3A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75CD14B-5C70-254F-8903-90DD67CF02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6AE704-AB5C-8D45-B714-C7A72CD2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108"/>
            <a:ext cx="4749800" cy="955675"/>
          </a:xfrm>
        </p:spPr>
        <p:txBody>
          <a:bodyPr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459CAA2-3AD9-DE4A-907C-E32362805B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31962"/>
            <a:ext cx="4114800" cy="1560512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tx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851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T Group (Stack) - Brands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0CF6-CC66-0144-A179-D310210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0F23-2ABB-DD48-B323-1A0FFAA61C00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B555-3B6B-EF40-AE64-E5D6C01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EC54-C7E9-0E44-AEFB-56866D8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2CFC47-185D-43BF-8EB6-5ABBA20BD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9D49BE9-41AF-1A4E-8D58-560310F4E1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4422" y="4388620"/>
            <a:ext cx="1876260" cy="56572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E830A0A-19F8-EB4D-8574-7F9140DD4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466"/>
          <a:stretch/>
        </p:blipFill>
        <p:spPr>
          <a:xfrm>
            <a:off x="2928708" y="4377074"/>
            <a:ext cx="2741515" cy="58881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106922D-9B86-AB47-AEB8-C0518552E0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934603" y="4388620"/>
            <a:ext cx="2523505" cy="58881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DD3A991-AC5E-E44B-914D-92854E27C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-2826"/>
          <a:stretch/>
        </p:blipFill>
        <p:spPr>
          <a:xfrm>
            <a:off x="6041718" y="4388620"/>
            <a:ext cx="2565019" cy="59136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0708C99-D410-E047-8F4B-26331C150E8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00313" y="1901257"/>
            <a:ext cx="5238674" cy="182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21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0CF6-CC66-0144-A179-D310210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13-36E3-F449-8B58-951FED6D501C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B555-3B6B-EF40-AE64-E5D6C01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EC54-C7E9-0E44-AEFB-56866D8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818140-F420-8A4F-9593-F4A4FC6B9DC3}"/>
              </a:ext>
            </a:extLst>
          </p:cNvPr>
          <p:cNvGrpSpPr/>
          <p:nvPr userDrawn="1"/>
        </p:nvGrpSpPr>
        <p:grpSpPr>
          <a:xfrm>
            <a:off x="959610" y="2568928"/>
            <a:ext cx="5990754" cy="1720143"/>
            <a:chOff x="1070447" y="1527279"/>
            <a:chExt cx="5990754" cy="1720143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18145808-958C-9D45-BBDA-BEBFA9F639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0447" y="1527279"/>
              <a:ext cx="4761087" cy="9421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8D9E40-25E5-3044-B372-D85CF0101296}"/>
                </a:ext>
              </a:extLst>
            </p:cNvPr>
            <p:cNvSpPr txBox="1"/>
            <p:nvPr userDrawn="1"/>
          </p:nvSpPr>
          <p:spPr>
            <a:xfrm>
              <a:off x="2490527" y="2539536"/>
              <a:ext cx="45706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pc="-50" dirty="0">
                  <a:solidFill>
                    <a:srgbClr val="8F9AA5"/>
                  </a:solidFill>
                  <a:latin typeface="Univers Light" panose="020B0403020202020204" pitchFamily="34" charset="0"/>
                </a:rPr>
                <a:t>World leader in testing solutions driven by people, applications and standards</a:t>
              </a: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2071066B-3D2B-4408-945D-BDD9009D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18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0CF6-CC66-0144-A179-D310210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13-36E3-F449-8B58-951FED6D501C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B555-3B6B-EF40-AE64-E5D6C01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EC54-C7E9-0E44-AEFB-56866D8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071066B-3D2B-4408-945D-BDD9009D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BD9285C-C465-A74B-AFE3-1C7EBCBB0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152" y="696177"/>
            <a:ext cx="3367548" cy="11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1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0CF6-CC66-0144-A179-D310210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13-36E3-F449-8B58-951FED6D501C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B555-3B6B-EF40-AE64-E5D6C01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EC54-C7E9-0E44-AEFB-56866D8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071066B-3D2B-4408-945D-BDD9009D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D588D9A-BAC4-624B-89C0-981E53EF8C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5958" y="4796228"/>
            <a:ext cx="3367548" cy="11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0CF6-CC66-0144-A179-D310210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13-36E3-F449-8B58-951FED6D501C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B555-3B6B-EF40-AE64-E5D6C01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EC54-C7E9-0E44-AEFB-56866D8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071066B-3D2B-4408-945D-BDD9009D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A12050D-E02F-0342-A01E-EF31ECB1BD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1690" y="1594435"/>
            <a:ext cx="5856194" cy="3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02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0CF6-CC66-0144-A179-D310210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13-36E3-F449-8B58-951FED6D501C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B555-3B6B-EF40-AE64-E5D6C01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EC54-C7E9-0E44-AEFB-56866D8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071066B-3D2B-4408-945D-BDD9009D8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8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2C2F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88AC-03F3-3048-AF51-5D0A0E4FA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8999"/>
            <a:ext cx="5181600" cy="2747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1D907-BA6E-7B49-A629-F50942722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8999"/>
            <a:ext cx="5181600" cy="2747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A4EFF-0EFD-C94C-B032-2F0B91DB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D1CF"/>
                </a:solidFill>
              </a:defRPr>
            </a:lvl1pPr>
          </a:lstStyle>
          <a:p>
            <a:fld id="{27B30E7F-480A-E247-9322-FEAF2E04FC81}" type="datetime4">
              <a:rPr lang="en-GB" smtClean="0"/>
              <a:t>14 July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79EEB-1EB9-B841-A444-AD3873A7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D1C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83487-0D97-5C4C-B7E8-FD0B4A3A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D1CF"/>
                </a:solidFill>
              </a:defRPr>
            </a:lvl1pPr>
          </a:lstStyle>
          <a:p>
            <a:fld id="{175CD14B-5C70-254F-8903-90DD67CF02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0EE782-B5AA-8448-A9C0-1F4E8EA4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108"/>
            <a:ext cx="4749800" cy="955675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BFD5F73-C0A5-A648-A3A9-99EA61BA3E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31962"/>
            <a:ext cx="4114800" cy="1560512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E6450C1-AF34-47D6-A812-234D022FC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7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938B-5F07-E34F-A837-B92120B2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8C754-862F-F94F-943E-D0BEDF7CC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147410F-9108-CB40-B4D7-3523FBFE9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EBE6-E1A1-9E4F-81F5-8DACDC8CA394}" type="datetime4">
              <a:rPr lang="en-GB" smtClean="0"/>
              <a:t>14 July 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45A62DC-400D-FF4F-A5DD-8854A0D3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8C3764-8EAF-2048-A89C-ADEA0E5A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6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2C2F34"/>
            </a:gs>
            <a:gs pos="100000">
              <a:schemeClr val="bg1"/>
            </a:gs>
            <a:gs pos="75000">
              <a:srgbClr val="3D3F45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C740-3D62-2D45-9BD4-88B23C85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592263"/>
            <a:ext cx="634397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7F7F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57F10-AC5B-7142-9BB7-EAF059DAD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0" y="4471988"/>
            <a:ext cx="49052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039CE-6F5D-9E4B-B6D7-729B27F3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E907B3-EF48-E44B-8E38-9D2428B5E377}" type="datetime4">
              <a:rPr lang="en-GB" smtClean="0"/>
              <a:pPr/>
              <a:t>14 July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81198-6A9E-6043-9B2D-3D7D10B4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3088F-6DC8-364C-BB55-5749980F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5CD14B-5C70-254F-8903-90DD67CF02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770B913-87BD-8847-9813-4AC2149E3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8CD1A27-0A57-3047-9583-9C12CF6AEE2F}"/>
              </a:ext>
            </a:extLst>
          </p:cNvPr>
          <p:cNvGrpSpPr/>
          <p:nvPr userDrawn="1"/>
        </p:nvGrpSpPr>
        <p:grpSpPr>
          <a:xfrm>
            <a:off x="-54432" y="0"/>
            <a:ext cx="1613776" cy="6858000"/>
            <a:chOff x="-10005" y="0"/>
            <a:chExt cx="1747505" cy="74263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3C70EA-79BE-8740-8F83-930973ECA73B}"/>
                </a:ext>
              </a:extLst>
            </p:cNvPr>
            <p:cNvGrpSpPr/>
            <p:nvPr userDrawn="1"/>
          </p:nvGrpSpPr>
          <p:grpSpPr>
            <a:xfrm>
              <a:off x="-10005" y="0"/>
              <a:ext cx="1747505" cy="7426304"/>
              <a:chOff x="0" y="0"/>
              <a:chExt cx="2258178" cy="9596484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D5C851C1-AFF5-6F44-8FDB-92760EE90C5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74645" t="40262" r="7186" b="34716"/>
              <a:stretch/>
            </p:blipFill>
            <p:spPr>
              <a:xfrm>
                <a:off x="0" y="7605679"/>
                <a:ext cx="2258178" cy="1990805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8A8499F8-C1B5-2B4E-8495-A360B683DB9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49034" t="40362" r="37720" b="27426"/>
              <a:stretch/>
            </p:blipFill>
            <p:spPr>
              <a:xfrm>
                <a:off x="76168" y="2203570"/>
                <a:ext cx="1646364" cy="2562897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63D57527-1A26-E443-9ACB-EDAC0476A05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21798" t="45484" r="63987" b="28012"/>
              <a:stretch/>
            </p:blipFill>
            <p:spPr>
              <a:xfrm>
                <a:off x="0" y="0"/>
                <a:ext cx="1766775" cy="2108790"/>
              </a:xfrm>
              <a:prstGeom prst="rect">
                <a:avLst/>
              </a:prstGeom>
            </p:spPr>
          </p:pic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639741C-E2FB-AA4E-9955-0241785534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8090" r="75793"/>
            <a:stretch/>
          </p:blipFill>
          <p:spPr>
            <a:xfrm>
              <a:off x="48937" y="3857239"/>
              <a:ext cx="1274050" cy="1873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91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0">
              <a:srgbClr val="2C2F34"/>
            </a:gs>
            <a:gs pos="100000">
              <a:schemeClr val="bg1"/>
            </a:gs>
            <a:gs pos="75000">
              <a:srgbClr val="3D3F45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C740-3D62-2D45-9BD4-88B23C85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634397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7F7F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57F10-AC5B-7142-9BB7-EAF059DAD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9052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039CE-6F5D-9E4B-B6D7-729B27F3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E907B3-EF48-E44B-8E38-9D2428B5E377}" type="datetime4">
              <a:rPr lang="en-GB" smtClean="0"/>
              <a:pPr/>
              <a:t>14 July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81198-6A9E-6043-9B2D-3D7D10B4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3088F-6DC8-364C-BB55-5749980F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5CD14B-5C70-254F-8903-90DD67CF02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770B913-87BD-8847-9813-4AC2149E3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618762-CEF9-2D48-814A-AEB422A352C0}"/>
              </a:ext>
            </a:extLst>
          </p:cNvPr>
          <p:cNvGrpSpPr/>
          <p:nvPr userDrawn="1"/>
        </p:nvGrpSpPr>
        <p:grpSpPr>
          <a:xfrm>
            <a:off x="5803899" y="4876659"/>
            <a:ext cx="5903040" cy="1412695"/>
            <a:chOff x="5803899" y="4876659"/>
            <a:chExt cx="5903040" cy="141269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478D1B0-60F2-6F49-A66B-4A83F993BF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507" t="35146" r="34637" b="22523"/>
            <a:stretch/>
          </p:blipFill>
          <p:spPr>
            <a:xfrm>
              <a:off x="5803899" y="4876659"/>
              <a:ext cx="2964181" cy="1412695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42A0FE7-30EE-554D-AAB8-B7B64D7C87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75793"/>
            <a:stretch/>
          </p:blipFill>
          <p:spPr>
            <a:xfrm>
              <a:off x="8917728" y="5078851"/>
              <a:ext cx="1029600" cy="100831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68EA97B-75A6-334E-8459-62BA556A2E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7306" t="35146" r="4486" b="22523"/>
            <a:stretch/>
          </p:blipFill>
          <p:spPr>
            <a:xfrm>
              <a:off x="10236281" y="4876659"/>
              <a:ext cx="1470658" cy="1412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811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E6BF7F-4EEE-BB40-853E-71FB5F876C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06E3C-7E39-8E4F-AF9C-B408DD95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C384-34B4-4347-BB25-63EBC71CAEF3}" type="datetime4">
              <a:rPr lang="en-GB" smtClean="0"/>
              <a:t>14 July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D5F32-C7F1-D143-A9E1-A581673E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BF89B-7DB2-254F-A8EB-38D300D9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A6E93C-F992-AC49-8586-567EABDA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108"/>
            <a:ext cx="4749800" cy="955675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8C4D94FC-2962-D04C-8020-D18CF9DE5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31962"/>
            <a:ext cx="4114800" cy="1560512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FCBA07-85D6-46CD-A7C7-AEE6F0327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1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E6BF7F-4EEE-BB40-853E-71FB5F876C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06E3C-7E39-8E4F-AF9C-B408DD95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EC64-6B11-0C49-8EA2-ED92FBA5F0F3}" type="datetime4">
              <a:rPr lang="en-GB" smtClean="0"/>
              <a:t>14 July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D5F32-C7F1-D143-A9E1-A581673E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BF89B-7DB2-254F-A8EB-38D300D9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5DA3E4-7085-7E43-B5EA-9AA77417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654579"/>
            <a:ext cx="4749800" cy="955675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5C6F417-D974-A547-A1B6-A117BEE817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9" y="1731433"/>
            <a:ext cx="4114800" cy="1560512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A71A2BD-12FA-45C0-8A18-1D566D11D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44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E6BF7F-4EEE-BB40-853E-71FB5F876C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2192000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06E3C-7E39-8E4F-AF9C-B408DD95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608E-6EED-4C40-A1A8-CBA11D9AB58C}" type="datetime4">
              <a:rPr lang="en-GB" smtClean="0"/>
              <a:t>14 July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D5F32-C7F1-D143-A9E1-A581673E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BF89B-7DB2-254F-A8EB-38D300D9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1C6932-2FF9-9B4F-8189-0D01E730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108"/>
            <a:ext cx="4749800" cy="955675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29D16E-7E17-6540-9DC6-E71A85190D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31962"/>
            <a:ext cx="4114800" cy="1560512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  <a:lvl3pPr algn="l">
              <a:defRPr sz="1800" b="0">
                <a:solidFill>
                  <a:schemeClr val="bg1"/>
                </a:solidFill>
              </a:defRPr>
            </a:lvl3pPr>
            <a:lvl4pPr algn="l">
              <a:defRPr sz="1800" b="0">
                <a:solidFill>
                  <a:schemeClr val="bg1"/>
                </a:solidFill>
              </a:defRPr>
            </a:lvl4pPr>
            <a:lvl5pPr algn="l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25D7C61-AF18-4EC0-AC6E-F2AF4DBB2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E6EAA-AC93-2B40-AF8E-D5A0180F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CCF29-E358-1F41-842A-96D4D52FA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32F3-4731-854C-9140-01E5EF211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9732" y="6356349"/>
            <a:ext cx="163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Univers" panose="020B0503020202020204" pitchFamily="34" charset="0"/>
              </a:defRPr>
            </a:lvl1pPr>
          </a:lstStyle>
          <a:p>
            <a:fld id="{56EE4D86-3829-DA4F-A7EA-ADA492C894E9}" type="datetime4">
              <a:rPr lang="en-GB" smtClean="0"/>
              <a:pPr/>
              <a:t>14 July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2835B-9DED-8646-8089-11BE3E0A7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49"/>
            <a:ext cx="5291668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Univers" panose="020B05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E1072-6DFF-2348-8DC1-8155DBDFB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4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Univers" panose="020B0503020202020204" pitchFamily="34" charset="0"/>
              </a:defRPr>
            </a:lvl1pPr>
          </a:lstStyle>
          <a:p>
            <a:fld id="{175CD14B-5C70-254F-8903-90DD67CF02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3F6C81-C20C-4939-8631-10AD7380CBF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02481" y="6400572"/>
            <a:ext cx="1470445" cy="2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3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0" r:id="rId4"/>
    <p:sldLayoutId id="2147483651" r:id="rId5"/>
    <p:sldLayoutId id="2147483674" r:id="rId6"/>
    <p:sldLayoutId id="2147483656" r:id="rId7"/>
    <p:sldLayoutId id="2147483661" r:id="rId8"/>
    <p:sldLayoutId id="2147483662" r:id="rId9"/>
    <p:sldLayoutId id="2147483669" r:id="rId10"/>
    <p:sldLayoutId id="2147483668" r:id="rId11"/>
    <p:sldLayoutId id="2147483654" r:id="rId12"/>
    <p:sldLayoutId id="2147483655" r:id="rId13"/>
    <p:sldLayoutId id="2147483664" r:id="rId14"/>
    <p:sldLayoutId id="2147483675" r:id="rId15"/>
    <p:sldLayoutId id="2147483665" r:id="rId16"/>
    <p:sldLayoutId id="2147483663" r:id="rId17"/>
    <p:sldLayoutId id="2147483676" r:id="rId18"/>
    <p:sldLayoutId id="2147483666" r:id="rId19"/>
    <p:sldLayoutId id="2147483677" r:id="rId20"/>
    <p:sldLayoutId id="2147483667" r:id="rId21"/>
    <p:sldLayoutId id="2147483670" r:id="rId22"/>
    <p:sldLayoutId id="2147483672" r:id="rId23"/>
    <p:sldLayoutId id="2147483671" r:id="rId24"/>
    <p:sldLayoutId id="2147483673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2C2F34"/>
          </a:solidFill>
          <a:latin typeface="Univers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C2F34"/>
          </a:solidFill>
          <a:latin typeface="Univers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C2F34"/>
          </a:solidFill>
          <a:latin typeface="Univers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C2F34"/>
          </a:solidFill>
          <a:latin typeface="Univers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C2F34"/>
          </a:solidFill>
          <a:latin typeface="Univers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C2F34"/>
          </a:solidFill>
          <a:latin typeface="Univers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hyperlink" Target="https://brand.pptgroup.com/" TargetMode="External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2.svg"/><Relationship Id="rId10" Type="http://schemas.openxmlformats.org/officeDocument/2006/relationships/image" Target="../media/image46.png"/><Relationship Id="rId4" Type="http://schemas.openxmlformats.org/officeDocument/2006/relationships/image" Target="../media/image1.png"/><Relationship Id="rId9" Type="http://schemas.openxmlformats.org/officeDocument/2006/relationships/image" Target="../media/image4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55BA7B-B2B5-4F0C-8314-B156DF2C9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8999"/>
            <a:ext cx="2993020" cy="2747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Fonts used</a:t>
            </a:r>
          </a:p>
          <a:p>
            <a:r>
              <a:rPr lang="en-GB" sz="1800" dirty="0" err="1"/>
              <a:t>Univers</a:t>
            </a:r>
            <a:endParaRPr lang="en-GB" sz="1800" dirty="0"/>
          </a:p>
          <a:p>
            <a:pPr marL="0" indent="0">
              <a:buNone/>
            </a:pPr>
            <a:r>
              <a:rPr lang="en-GB" sz="1600" dirty="0"/>
              <a:t>The font is embedded within the presentation for use.</a:t>
            </a:r>
          </a:p>
          <a:p>
            <a:pPr marL="0" indent="0">
              <a:buNone/>
            </a:pPr>
            <a:r>
              <a:rPr lang="en-GB" sz="1600" dirty="0"/>
              <a:t>Use </a:t>
            </a:r>
            <a:r>
              <a:rPr lang="en-GB" sz="1600" b="1" dirty="0"/>
              <a:t>bold</a:t>
            </a:r>
            <a:r>
              <a:rPr lang="en-GB" sz="1600" dirty="0"/>
              <a:t> and/or </a:t>
            </a:r>
            <a:r>
              <a:rPr lang="en-GB" sz="1600" dirty="0">
                <a:solidFill>
                  <a:schemeClr val="accent5"/>
                </a:solidFill>
              </a:rPr>
              <a:t>colour</a:t>
            </a:r>
            <a:r>
              <a:rPr lang="en-GB" sz="1600" dirty="0"/>
              <a:t> for emphasis, </a:t>
            </a:r>
            <a:r>
              <a:rPr lang="en-GB" sz="1600" b="1" dirty="0"/>
              <a:t>not</a:t>
            </a:r>
            <a:r>
              <a:rPr lang="en-GB" sz="1600" dirty="0"/>
              <a:t> </a:t>
            </a:r>
            <a:r>
              <a:rPr lang="en-GB" sz="1600" i="1" dirty="0"/>
              <a:t>italics</a:t>
            </a:r>
            <a:r>
              <a:rPr lang="en-GB" sz="1600" dirty="0"/>
              <a:t>.</a:t>
            </a:r>
            <a:endParaRPr lang="en-GB" sz="16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A0FA3-7DE2-4065-B011-AAB5F3B93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3428999"/>
            <a:ext cx="7105650" cy="2747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Theme colours used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4D419-03C5-4391-ACC8-51823FD6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3DC-987D-E24F-BFAD-478AB84ED3CD}" type="datetime4">
              <a:rPr lang="en-GB" smtClean="0"/>
              <a:t>14 July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23818-0C08-43D4-ADF3-F7E48A7F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DC27-E3C8-4D89-9E16-79D71204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60C4F0-8505-4978-8D58-1BE15A8B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Please read first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331EE9-EF09-4454-95C6-537DD59E6B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10783"/>
            <a:ext cx="5472390" cy="16388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Basic brand guidelines for presentation use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Please visit </a:t>
            </a:r>
            <a:r>
              <a:rPr lang="en-GB" sz="1400" dirty="0">
                <a:hlinkClick r:id="rId3"/>
              </a:rPr>
              <a:t>https://brand.pptgroup.com</a:t>
            </a:r>
            <a:r>
              <a:rPr lang="en-GB" sz="1400" dirty="0"/>
              <a:t> for more brand guidance and assets.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8A1C4D-29DE-47EF-9B15-28C619FDDE3C}"/>
              </a:ext>
            </a:extLst>
          </p:cNvPr>
          <p:cNvSpPr/>
          <p:nvPr/>
        </p:nvSpPr>
        <p:spPr>
          <a:xfrm>
            <a:off x="9292291" y="3930250"/>
            <a:ext cx="778550" cy="786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Univers" panose="020B0503020202020204" pitchFamily="34" charset="0"/>
              </a:rPr>
              <a:t>#2C2F34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E1FA4E-3D46-439D-BAB0-9AF91AD47902}"/>
              </a:ext>
            </a:extLst>
          </p:cNvPr>
          <p:cNvSpPr/>
          <p:nvPr/>
        </p:nvSpPr>
        <p:spPr>
          <a:xfrm>
            <a:off x="4385537" y="5296135"/>
            <a:ext cx="778550" cy="786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Univers" panose="020B0503020202020204" pitchFamily="34" charset="0"/>
              </a:rPr>
              <a:t>#FFCD05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364B7-0DE4-443D-8D21-F1495897366F}"/>
              </a:ext>
            </a:extLst>
          </p:cNvPr>
          <p:cNvSpPr/>
          <p:nvPr/>
        </p:nvSpPr>
        <p:spPr>
          <a:xfrm>
            <a:off x="5235769" y="5296135"/>
            <a:ext cx="778550" cy="786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Univers" panose="020B0503020202020204" pitchFamily="34" charset="0"/>
              </a:rPr>
              <a:t>#D7DBCD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B91216-1E8E-4E18-ACAA-0BD86B23D84B}"/>
              </a:ext>
            </a:extLst>
          </p:cNvPr>
          <p:cNvSpPr/>
          <p:nvPr/>
        </p:nvSpPr>
        <p:spPr>
          <a:xfrm>
            <a:off x="6310590" y="5296135"/>
            <a:ext cx="778550" cy="7863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Univers" panose="020B0503020202020204" pitchFamily="34" charset="0"/>
              </a:rPr>
              <a:t>#00AEEF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A1E24-9EAA-4C28-9C5C-122DF84B84A7}"/>
              </a:ext>
            </a:extLst>
          </p:cNvPr>
          <p:cNvSpPr/>
          <p:nvPr/>
        </p:nvSpPr>
        <p:spPr>
          <a:xfrm>
            <a:off x="7160822" y="5296135"/>
            <a:ext cx="778550" cy="7863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Univers" panose="020B0503020202020204" pitchFamily="34" charset="0"/>
              </a:rPr>
              <a:t>#C4D0CE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30434D-5D60-4375-9030-CC00E3AD950E}"/>
              </a:ext>
            </a:extLst>
          </p:cNvPr>
          <p:cNvSpPr/>
          <p:nvPr/>
        </p:nvSpPr>
        <p:spPr>
          <a:xfrm>
            <a:off x="8211580" y="5296135"/>
            <a:ext cx="778550" cy="7863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Univers" panose="020B0503020202020204" pitchFamily="34" charset="0"/>
              </a:rPr>
              <a:t>#4D738A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6900F2-DE1B-4FE7-A69D-F1A9A3FFD948}"/>
              </a:ext>
            </a:extLst>
          </p:cNvPr>
          <p:cNvSpPr/>
          <p:nvPr/>
        </p:nvSpPr>
        <p:spPr>
          <a:xfrm>
            <a:off x="9061812" y="5296135"/>
            <a:ext cx="778550" cy="7863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Univers" panose="020B0503020202020204" pitchFamily="34" charset="0"/>
              </a:rPr>
              <a:t>#F7931D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1E298-0C71-43E3-A2A9-705F0D6518EB}"/>
              </a:ext>
            </a:extLst>
          </p:cNvPr>
          <p:cNvSpPr/>
          <p:nvPr/>
        </p:nvSpPr>
        <p:spPr>
          <a:xfrm>
            <a:off x="10131492" y="3930250"/>
            <a:ext cx="778550" cy="786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Univers" panose="020B0503020202020204" pitchFamily="34" charset="0"/>
              </a:rPr>
              <a:t>#416586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58FFAD-D6CF-4127-AA15-A70FFB04A36B}"/>
              </a:ext>
            </a:extLst>
          </p:cNvPr>
          <p:cNvSpPr/>
          <p:nvPr/>
        </p:nvSpPr>
        <p:spPr>
          <a:xfrm>
            <a:off x="10970693" y="3930250"/>
            <a:ext cx="778550" cy="7863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Univers" panose="020B0503020202020204" pitchFamily="34" charset="0"/>
              </a:rPr>
              <a:t>#D1D1CF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6EF8694-CC38-4F2E-AA94-1D9AD9EF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96611" y="3930250"/>
            <a:ext cx="1265201" cy="25035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13CD85C-F9D5-7941-AF34-407271535846}"/>
              </a:ext>
            </a:extLst>
          </p:cNvPr>
          <p:cNvSpPr/>
          <p:nvPr/>
        </p:nvSpPr>
        <p:spPr>
          <a:xfrm>
            <a:off x="10109283" y="5296135"/>
            <a:ext cx="778550" cy="786336"/>
          </a:xfrm>
          <a:prstGeom prst="rect">
            <a:avLst/>
          </a:prstGeom>
          <a:solidFill>
            <a:srgbClr val="268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Univers" panose="020B0503020202020204" pitchFamily="34" charset="0"/>
              </a:rPr>
              <a:t>#268AE2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D5DB35-B7F0-0540-8AFF-7DBABCD68754}"/>
              </a:ext>
            </a:extLst>
          </p:cNvPr>
          <p:cNvSpPr/>
          <p:nvPr/>
        </p:nvSpPr>
        <p:spPr>
          <a:xfrm>
            <a:off x="10959515" y="5296135"/>
            <a:ext cx="778550" cy="786336"/>
          </a:xfrm>
          <a:prstGeom prst="rect">
            <a:avLst/>
          </a:prstGeom>
          <a:solidFill>
            <a:srgbClr val="F7A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Univers" panose="020B0503020202020204" pitchFamily="34" charset="0"/>
              </a:rPr>
              <a:t>#F7AB09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9F955F31-DC8F-574E-8BCC-DE491EE04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22878" y="4991572"/>
            <a:ext cx="1056031" cy="25035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0895059-DEE1-E74E-85CD-F68A65C25F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5537" y="4991572"/>
            <a:ext cx="788670" cy="23774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17259F4-64D7-C14A-9F88-F934E4C54D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0590" y="4996616"/>
            <a:ext cx="1213866" cy="25146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076AF62B-ED98-0245-BB51-2DD05D71FA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09283" y="4990464"/>
            <a:ext cx="1074420" cy="251460"/>
          </a:xfrm>
          <a:prstGeom prst="rect">
            <a:avLst/>
          </a:prstGeom>
        </p:spPr>
      </p:pic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3AF3EBD5-3514-CF4D-BF15-2E04EB11B0DA}"/>
              </a:ext>
            </a:extLst>
          </p:cNvPr>
          <p:cNvSpPr txBox="1">
            <a:spLocks/>
          </p:cNvSpPr>
          <p:nvPr/>
        </p:nvSpPr>
        <p:spPr>
          <a:xfrm>
            <a:off x="7591680" y="655108"/>
            <a:ext cx="4146385" cy="582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Univers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Univers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Univers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Univers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Univers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/>
              <a:t>Template version: 05 – July 2022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0611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B43C7-4354-4242-A935-F45B6DD0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608E-6EED-4C40-A1A8-CBA11D9AB58C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71255-C81D-EA47-8011-0F57B324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F18D2-FEF2-AF4C-852C-40D0356E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4CA305-8180-824B-A500-C6BED59C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or roadmap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5DD6E1-A087-714A-BEFD-CC13D4403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Provides a simple format for a quarterly breakdown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40319A-4F20-1A41-9554-F6DC829E70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16ED15-E6DA-8941-BE7D-50B7E3D018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3C9171-3203-8B41-BDF0-6B23222512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80815E-AD2F-1F4B-9D67-4ECD3B4DFB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34842D-9152-1A4F-9B80-881670B15F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230AA4-E706-0C4C-8777-74FBA6899C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1AD5F5-7E45-F948-AABC-32F0E2855A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FE9657-14B3-E149-A90F-2995C9A9D4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1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542BD-16CC-3346-99AD-9AE5AF79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608E-6EED-4C40-A1A8-CBA11D9AB58C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14ADF-6639-7D49-A8A2-6EF86AC8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1B42A-54F7-0F49-B544-B31E4224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11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60730F8-94F6-234B-B6AB-040F75CA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C666ED-CD5C-3646-ABC0-ADFE642DE2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2D0CD47-D41B-354A-AC02-FFC6898C55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7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5D227-3D50-C64C-87E0-7987BD8E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B976-425C-5146-8405-8F39FF58A1E9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6D33D-C249-B446-8951-E9B2C697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3786-D93F-5744-BF4B-2FD92022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A98FE1-73FA-DF40-B20F-A2DE6F99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471F8D-4F6E-AF4E-BB98-3F705C00EF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4CF87A-0151-AB45-A27F-4C0C113C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2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32F2B-092A-904C-9415-D377099F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E96-CA9F-E741-B171-384C0B7ACEF7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F89AA-D10B-E64A-B634-4FCC5856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EF26E-7AB8-9546-9382-5DCDBD16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483724-460B-E442-97D5-89851BBD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12F210-ED68-204B-88B6-76BB364E64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1E8B53-0C40-D14E-9294-A5EE6054A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76D5B-4D05-FA4E-8748-1224F0BB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E96-CA9F-E741-B171-384C0B7ACEF7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65285-7570-9F4D-A60A-B4DBFEB2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406BE-62EA-3047-A8A2-CF591039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393B239-B0BD-1E40-8F07-0B21B68E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892DCD-02F4-CA4A-877B-390EB057C9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B3F1F9-8C9F-5748-BD11-4AA24EC285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1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1D021-DDE3-9A4E-92F3-8C348B15C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0F23-2ABB-DD48-B323-1A0FFAA61C00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9BB20-C3E9-CA46-8815-7C1EF60D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04A5A-F76F-F843-907F-D15DF3D3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77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CA35A-7FA3-B449-B06C-92E513EA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13-36E3-F449-8B58-951FED6D501C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BA946-1CD0-B24E-93A7-A912E1B4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75231-BFAE-9045-9500-5B11793E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25250-499D-1C4B-9786-AC8368C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13-36E3-F449-8B58-951FED6D501C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2DCB9-C9FD-1748-8218-4C30BFE9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3F3F4-D65E-8B4A-A27E-A58D4C0F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DBBA-5195-4D23-AE4E-5B88337BC2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276FC-D139-4CA3-82C5-55CEF57EB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Presenter(s) name or additional context</a:t>
            </a:r>
          </a:p>
        </p:txBody>
      </p:sp>
    </p:spTree>
    <p:extLst>
      <p:ext uri="{BB962C8B-B14F-4D97-AF65-F5344CB8AC3E}">
        <p14:creationId xmlns:p14="http://schemas.microsoft.com/office/powerpoint/2010/main" val="383427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884A-A750-EA4E-83EB-B649EA94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9D799-9886-7A40-81E1-16E9454AB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of two section header styles/layouts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4A51-8786-8D4F-BD3A-4FA894BC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07B3-EF48-E44B-8E38-9D2428B5E377}" type="datetime4">
              <a:rPr lang="en-GB" smtClean="0"/>
              <a:t>14 July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3A394-E4F7-9D4A-AB38-2EF0A522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95A04-DF52-ED49-8FCE-4A468310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0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C372-A6AA-8D4B-82B0-12B64403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48990-A5C4-6D4F-8AE9-312EA63BB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of two section header styles/layouts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D31E8-F319-A943-A5CF-FADE87BE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07B3-EF48-E44B-8E38-9D2428B5E377}" type="datetime4">
              <a:rPr lang="en-GB" smtClean="0"/>
              <a:t>14 July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2C274-A26A-B14C-92A2-81770AAC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3A125-A808-6541-A931-B767C357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1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CF651D-B7CD-4708-9AC7-51E63622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B24F-4194-0644-AA1B-EAC5DA751B4E}" type="datetime4">
              <a:rPr lang="en-GB" smtClean="0"/>
              <a:t>14 July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00391-8291-49FD-BAB1-2AAC760C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6FB64-3430-4CF1-8281-1C203562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74AE94-AF39-4A69-B5E3-4E27E084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D4A9A-0912-468B-B7DE-850E1D74BB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31962"/>
            <a:ext cx="7120468" cy="3297238"/>
          </a:xfrm>
        </p:spPr>
        <p:txBody>
          <a:bodyPr>
            <a:normAutofit/>
          </a:bodyPr>
          <a:lstStyle/>
          <a:p>
            <a:r>
              <a:rPr lang="en-GB" dirty="0"/>
              <a:t>Agenda item 1</a:t>
            </a:r>
          </a:p>
          <a:p>
            <a:r>
              <a:rPr lang="en-GB" dirty="0"/>
              <a:t>Agenda item 2</a:t>
            </a:r>
          </a:p>
          <a:p>
            <a:r>
              <a:rPr lang="en-GB" dirty="0"/>
              <a:t>Agenda item 3</a:t>
            </a:r>
          </a:p>
          <a:p>
            <a:r>
              <a:rPr lang="en-GB" dirty="0"/>
              <a:t>Agenda item 4</a:t>
            </a:r>
          </a:p>
          <a:p>
            <a:r>
              <a:rPr lang="en-GB" dirty="0"/>
              <a:t>Agenda item 5</a:t>
            </a:r>
          </a:p>
          <a:p>
            <a:r>
              <a:rPr lang="en-GB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412011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0BC6E875-2479-4CE9-BBD9-94AD3F1536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5"/>
            <a:ext cx="6096000" cy="6857990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3ACA7-44D9-4975-B5B9-949EE6A2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02FB24F-4194-0644-AA1B-EAC5DA751B4E}" type="datetime4">
              <a:rPr lang="en-GB" smtClean="0"/>
              <a:pPr>
                <a:spcAft>
                  <a:spcPts val="600"/>
                </a:spcAft>
              </a:pPr>
              <a:t>14 July 2022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E950352-F639-4FAC-8B3C-71E53D4A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1C3A8-CAFA-43D9-8639-D3FD602F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75CD14B-5C70-254F-8903-90DD67CF02B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BA1F1BD-8D41-4380-A581-7396EBEE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15387B-63C8-4AA0-A779-7C2941E7B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31962"/>
            <a:ext cx="4114800" cy="3754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Use this slide format to show an image, photo, video etc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Use (up to) 3 bullets to illustrate your key points</a:t>
            </a:r>
          </a:p>
          <a:p>
            <a:r>
              <a:rPr lang="en-GB" dirty="0"/>
              <a:t>Keep it brief</a:t>
            </a:r>
          </a:p>
          <a:p>
            <a:r>
              <a:rPr lang="en-GB" dirty="0"/>
              <a:t>Remember the power of 3</a:t>
            </a:r>
          </a:p>
        </p:txBody>
      </p:sp>
    </p:spTree>
    <p:extLst>
      <p:ext uri="{BB962C8B-B14F-4D97-AF65-F5344CB8AC3E}">
        <p14:creationId xmlns:p14="http://schemas.microsoft.com/office/powerpoint/2010/main" val="351268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08558C1-9504-4FB7-AA55-7C9E661E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" b="48"/>
          <a:stretch/>
        </p:blipFill>
        <p:spPr/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DB3B2-2E44-4BF7-A329-DFE025B1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C384-34B4-4347-BB25-63EBC71CAEF3}" type="datetime4">
              <a:rPr lang="en-GB" smtClean="0"/>
              <a:t>14 July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45585-63C5-4822-B73A-3B0B2C86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12F2-44DD-4A13-8E00-382221FC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037EC20-BE55-4DBA-BBD6-065FD5E8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438D2A-D38A-4035-A24A-CC2BC3964A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9" y="1731432"/>
            <a:ext cx="4114800" cy="3996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Use this slide format to show an image, photo, video etc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Use (up to) 3 bullets to illustrate your key points</a:t>
            </a:r>
          </a:p>
          <a:p>
            <a:r>
              <a:rPr lang="en-GB" dirty="0"/>
              <a:t>Keep it brief</a:t>
            </a:r>
          </a:p>
          <a:p>
            <a:r>
              <a:rPr lang="en-GB" dirty="0"/>
              <a:t>Remember the power of 3</a:t>
            </a:r>
          </a:p>
        </p:txBody>
      </p:sp>
    </p:spTree>
    <p:extLst>
      <p:ext uri="{BB962C8B-B14F-4D97-AF65-F5344CB8AC3E}">
        <p14:creationId xmlns:p14="http://schemas.microsoft.com/office/powerpoint/2010/main" val="27495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DEB537-2E76-408E-9143-F9B3693E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Free-flow slide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F90F50-9EB8-475A-A52A-F637819E2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format/layout applied</a:t>
            </a:r>
          </a:p>
          <a:p>
            <a:pPr lvl="1"/>
            <a:r>
              <a:rPr lang="en-GB" dirty="0"/>
              <a:t>Basic styles automatically inherited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DFD94A-1BDD-4AA3-8D49-BCB03CBB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EC64-6B11-0C49-8EA2-ED92FBA5F0F3}" type="datetime4">
              <a:rPr lang="en-GB" smtClean="0"/>
              <a:t>14 July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453EE-F227-4E84-93F6-068D8BEF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45DDC-AAF9-45C4-85BD-E633E775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9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itting in a tent&#10;&#10;Description automatically generated with low confidence">
            <a:extLst>
              <a:ext uri="{FF2B5EF4-FFF2-40B4-BE49-F238E27FC236}">
                <a16:creationId xmlns:a16="http://schemas.microsoft.com/office/drawing/2014/main" id="{E9D6EBA7-5D97-46B3-8168-810833E198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" r="41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B33C6F0-0754-4F83-8A47-15953F44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Draw more impact through </a:t>
            </a:r>
            <a:r>
              <a:rPr lang="en-GB" dirty="0" err="1"/>
              <a:t>fullscreen</a:t>
            </a:r>
            <a:r>
              <a:rPr lang="en-GB" dirty="0"/>
              <a:t> imagery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7D9DB-12ED-42ED-B50A-5011E560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EBE6-E1A1-9E4F-81F5-8DACDC8CA394}" type="datetime4">
              <a:rPr lang="en-GB" smtClean="0"/>
              <a:t>14 July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F9513-2A9A-481E-AEFF-F3F8DA2C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94153-283A-427B-BBF2-C936688A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D14B-5C70-254F-8903-90DD67CF02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1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PT Group (A-J-L-M)">
      <a:dk1>
        <a:srgbClr val="2C2F34"/>
      </a:dk1>
      <a:lt1>
        <a:srgbClr val="FFFFFF"/>
      </a:lt1>
      <a:dk2>
        <a:srgbClr val="416586"/>
      </a:dk2>
      <a:lt2>
        <a:srgbClr val="D1D1CF"/>
      </a:lt2>
      <a:accent1>
        <a:srgbClr val="FBCC06"/>
      </a:accent1>
      <a:accent2>
        <a:srgbClr val="D7DACC"/>
      </a:accent2>
      <a:accent3>
        <a:srgbClr val="32ADEE"/>
      </a:accent3>
      <a:accent4>
        <a:srgbClr val="C3D0CD"/>
      </a:accent4>
      <a:accent5>
        <a:srgbClr val="4D7289"/>
      </a:accent5>
      <a:accent6>
        <a:srgbClr val="F6921C"/>
      </a:accent6>
      <a:hlink>
        <a:srgbClr val="258AE1"/>
      </a:hlink>
      <a:folHlink>
        <a:srgbClr val="F7AB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Group - Template" id="{A5CFC991-5759-4F4D-80B7-08E73063EC51}" vid="{93DC265E-4180-9A4A-AE39-69185DD82F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312</Words>
  <Application>Microsoft Macintosh PowerPoint</Application>
  <PresentationFormat>Widescreen</PresentationFormat>
  <Paragraphs>99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Univers</vt:lpstr>
      <vt:lpstr>Calibri</vt:lpstr>
      <vt:lpstr>Univers Light</vt:lpstr>
      <vt:lpstr>Office Theme</vt:lpstr>
      <vt:lpstr>Please read first</vt:lpstr>
      <vt:lpstr>Presentation title</vt:lpstr>
      <vt:lpstr>Section header</vt:lpstr>
      <vt:lpstr>Section header</vt:lpstr>
      <vt:lpstr>Agenda</vt:lpstr>
      <vt:lpstr>Slide title</vt:lpstr>
      <vt:lpstr>Slide title</vt:lpstr>
      <vt:lpstr>Free-flow slide</vt:lpstr>
      <vt:lpstr>Draw more impact through fullscreen imagery</vt:lpstr>
      <vt:lpstr>Delivery or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read first</dc:title>
  <dc:creator>Wes Maidment</dc:creator>
  <cp:lastModifiedBy>Wes Maidment</cp:lastModifiedBy>
  <cp:revision>40</cp:revision>
  <dcterms:created xsi:type="dcterms:W3CDTF">2021-08-04T13:24:35Z</dcterms:created>
  <dcterms:modified xsi:type="dcterms:W3CDTF">2022-07-14T14:40:21Z</dcterms:modified>
</cp:coreProperties>
</file>